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4" r:id="rId2"/>
    <p:sldId id="265" r:id="rId3"/>
    <p:sldId id="267" r:id="rId4"/>
    <p:sldId id="266" r:id="rId5"/>
    <p:sldId id="256" r:id="rId6"/>
    <p:sldId id="263" r:id="rId7"/>
    <p:sldId id="269" r:id="rId8"/>
    <p:sldId id="274" r:id="rId9"/>
    <p:sldId id="276" r:id="rId10"/>
    <p:sldId id="277" r:id="rId11"/>
    <p:sldId id="278" r:id="rId12"/>
    <p:sldId id="279" r:id="rId13"/>
    <p:sldId id="257" r:id="rId14"/>
    <p:sldId id="260" r:id="rId15"/>
    <p:sldId id="261" r:id="rId16"/>
    <p:sldId id="262" r:id="rId17"/>
    <p:sldId id="258" r:id="rId18"/>
    <p:sldId id="259" r:id="rId1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D6D"/>
    <a:srgbClr val="D8F8EE"/>
    <a:srgbClr val="9CEED5"/>
    <a:srgbClr val="22CA96"/>
    <a:srgbClr val="E59506"/>
    <a:srgbClr val="F5E201"/>
    <a:srgbClr val="F3D301"/>
    <a:srgbClr val="E79606"/>
    <a:srgbClr val="326FC9"/>
    <a:srgbClr val="008E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>
        <p:scale>
          <a:sx n="80" d="100"/>
          <a:sy n="80" d="100"/>
        </p:scale>
        <p:origin x="763" y="-39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970EE-9000-4B09-BB26-4443498DA1F9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84879-588D-4AD0-9DCD-1214875938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4412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B84879-588D-4AD0-9DCD-12148759387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1697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B84879-588D-4AD0-9DCD-12148759387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465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B84879-588D-4AD0-9DCD-12148759387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451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B84879-588D-4AD0-9DCD-12148759387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3273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B84879-588D-4AD0-9DCD-12148759387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4019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B84879-588D-4AD0-9DCD-12148759387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1605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B84879-588D-4AD0-9DCD-12148759387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678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909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33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910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3408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939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03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780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581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858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926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582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F7B9B-5D5F-4E67-BACF-D37C5DCD0D02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F2D80-12DF-428C-8360-1CD0366213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738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sp>
        <p:nvSpPr>
          <p:cNvPr id="33" name="직사각형 32"/>
          <p:cNvSpPr/>
          <p:nvPr/>
        </p:nvSpPr>
        <p:spPr>
          <a:xfrm>
            <a:off x="3563888" y="4293096"/>
            <a:ext cx="1577790" cy="447040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>
                <a:ln w="317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0</a:t>
            </a:r>
            <a:r>
              <a:rPr lang="en-US" altLang="ko-KR" sz="3600" b="1" dirty="0" smtClean="0">
                <a:ln w="317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%</a:t>
            </a:r>
            <a:endParaRPr lang="ko-KR" altLang="en-US" sz="2000" dirty="0">
              <a:ln w="317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555776" y="4809335"/>
            <a:ext cx="3605487" cy="447040"/>
          </a:xfrm>
          <a:prstGeom prst="rect">
            <a:avLst/>
          </a:prstGeom>
          <a:solidFill>
            <a:schemeClr val="accent2">
              <a:lumMod val="5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64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4" y="1196752"/>
            <a:ext cx="8184020" cy="4200374"/>
          </a:xfrm>
          <a:prstGeom prst="rect">
            <a:avLst/>
          </a:prstGeom>
        </p:spPr>
      </p:pic>
      <p:sp>
        <p:nvSpPr>
          <p:cNvPr id="11" name="모서리가 둥근 직사각형 10"/>
          <p:cNvSpPr/>
          <p:nvPr/>
        </p:nvSpPr>
        <p:spPr>
          <a:xfrm>
            <a:off x="1897773" y="4630601"/>
            <a:ext cx="4807443" cy="761903"/>
          </a:xfrm>
          <a:prstGeom prst="roundRect">
            <a:avLst/>
          </a:prstGeom>
          <a:gradFill>
            <a:gsLst>
              <a:gs pos="0">
                <a:srgbClr val="017DF0"/>
              </a:gs>
              <a:gs pos="83000">
                <a:srgbClr val="008EF4"/>
              </a:gs>
              <a:gs pos="100000">
                <a:schemeClr val="bg1"/>
              </a:gs>
            </a:gsLst>
            <a:lin ang="16200000" scaled="1"/>
          </a:gradFill>
          <a:ln w="44450"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22000">
                  <a:schemeClr val="tx2">
                    <a:lumMod val="40000"/>
                    <a:lumOff val="60000"/>
                  </a:schemeClr>
                </a:gs>
                <a:gs pos="83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path path="rect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>
                <a:ln w="19050">
                  <a:solidFill>
                    <a:schemeClr val="tx1"/>
                  </a:solidFill>
                </a:ln>
                <a:gradFill flip="none" rotWithShape="1">
                  <a:gsLst>
                    <a:gs pos="48000">
                      <a:srgbClr val="ECB404"/>
                    </a:gs>
                    <a:gs pos="0">
                      <a:srgbClr val="E59506"/>
                    </a:gs>
                    <a:gs pos="83000">
                      <a:srgbClr val="F3D301"/>
                    </a:gs>
                    <a:gs pos="100000">
                      <a:srgbClr val="FFFF00"/>
                    </a:gs>
                  </a:gsLst>
                  <a:lin ang="16200000" scaled="1"/>
                  <a:tileRect/>
                </a:gra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Player1 </a:t>
            </a:r>
            <a:r>
              <a:rPr lang="ko-KR" altLang="en-US" sz="3600" dirty="0" smtClean="0">
                <a:ln w="19050">
                  <a:solidFill>
                    <a:schemeClr val="tx1"/>
                  </a:solidFill>
                </a:ln>
                <a:gradFill flip="none" rotWithShape="1">
                  <a:gsLst>
                    <a:gs pos="48000">
                      <a:srgbClr val="ECB404"/>
                    </a:gs>
                    <a:gs pos="0">
                      <a:srgbClr val="E59506"/>
                    </a:gs>
                    <a:gs pos="83000">
                      <a:srgbClr val="F3D301"/>
                    </a:gs>
                    <a:gs pos="100000">
                      <a:srgbClr val="FFFF00"/>
                    </a:gs>
                  </a:gsLst>
                  <a:lin ang="16200000" scaled="1"/>
                  <a:tileRect/>
                </a:gra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선택 완료</a:t>
            </a:r>
            <a:endParaRPr lang="ko-KR" altLang="en-US" sz="3600" dirty="0">
              <a:ln w="19050">
                <a:solidFill>
                  <a:schemeClr val="tx1"/>
                </a:solidFill>
              </a:ln>
              <a:gradFill flip="none" rotWithShape="1">
                <a:gsLst>
                  <a:gs pos="48000">
                    <a:srgbClr val="ECB404"/>
                  </a:gs>
                  <a:gs pos="0">
                    <a:srgbClr val="E59506"/>
                  </a:gs>
                  <a:gs pos="83000">
                    <a:srgbClr val="F3D301"/>
                  </a:gs>
                  <a:gs pos="100000">
                    <a:srgbClr val="FFFF00"/>
                  </a:gs>
                </a:gsLst>
                <a:lin ang="16200000" scaled="1"/>
                <a:tileRect/>
              </a:gra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2447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23"/>
          <a:stretch/>
        </p:blipFill>
        <p:spPr>
          <a:xfrm>
            <a:off x="-180528" y="1138289"/>
            <a:ext cx="4094349" cy="3829050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09"/>
          <a:stretch/>
        </p:blipFill>
        <p:spPr>
          <a:xfrm>
            <a:off x="4623006" y="1122486"/>
            <a:ext cx="4103331" cy="3829050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7" r="55878" b="67336"/>
          <a:stretch/>
        </p:blipFill>
        <p:spPr>
          <a:xfrm>
            <a:off x="128851" y="4627952"/>
            <a:ext cx="3475589" cy="864096"/>
          </a:xfrm>
          <a:prstGeom prst="rect">
            <a:avLst/>
          </a:prstGeom>
          <a:ln w="44450">
            <a:solidFill>
              <a:schemeClr val="tx1"/>
            </a:solidFill>
          </a:ln>
        </p:spPr>
      </p:pic>
      <p:pic>
        <p:nvPicPr>
          <p:cNvPr id="44" name="그림 4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8822" r="59350" b="68610"/>
          <a:stretch/>
        </p:blipFill>
        <p:spPr>
          <a:xfrm>
            <a:off x="5073612" y="4627952"/>
            <a:ext cx="3202118" cy="864096"/>
          </a:xfrm>
          <a:prstGeom prst="rect">
            <a:avLst/>
          </a:prstGeom>
          <a:ln w="44450">
            <a:solidFill>
              <a:schemeClr val="tx1"/>
            </a:solidFill>
          </a:ln>
        </p:spPr>
      </p:pic>
      <p:sp>
        <p:nvSpPr>
          <p:cNvPr id="45" name="모서리가 둥근 직사각형 44"/>
          <p:cNvSpPr/>
          <p:nvPr/>
        </p:nvSpPr>
        <p:spPr>
          <a:xfrm>
            <a:off x="3275856" y="1268760"/>
            <a:ext cx="1952625" cy="576064"/>
          </a:xfrm>
          <a:prstGeom prst="roundRect">
            <a:avLst/>
          </a:prstGeom>
          <a:gradFill>
            <a:gsLst>
              <a:gs pos="0">
                <a:srgbClr val="017DF0"/>
              </a:gs>
              <a:gs pos="83000">
                <a:srgbClr val="008EF4"/>
              </a:gs>
              <a:gs pos="100000">
                <a:schemeClr val="bg1"/>
              </a:gs>
            </a:gsLst>
            <a:lin ang="16200000" scaled="1"/>
          </a:gradFill>
          <a:ln w="44450"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22000">
                  <a:schemeClr val="tx2">
                    <a:lumMod val="40000"/>
                    <a:lumOff val="60000"/>
                  </a:schemeClr>
                </a:gs>
                <a:gs pos="83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path path="rect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ln w="19050">
                  <a:solidFill>
                    <a:schemeClr val="tx1"/>
                  </a:solidFill>
                </a:ln>
                <a:gradFill flip="none" rotWithShape="1">
                  <a:gsLst>
                    <a:gs pos="48000">
                      <a:srgbClr val="9CEED5"/>
                    </a:gs>
                    <a:gs pos="0">
                      <a:srgbClr val="22CA96"/>
                    </a:gs>
                    <a:gs pos="83000">
                      <a:srgbClr val="D8F8EE"/>
                    </a:gs>
                    <a:gs pos="100000">
                      <a:srgbClr val="9CEED5"/>
                    </a:gs>
                  </a:gsLst>
                  <a:lin ang="16200000" scaled="1"/>
                  <a:tileRect/>
                </a:gra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Player 2</a:t>
            </a:r>
            <a:endParaRPr lang="ko-KR" altLang="en-US" sz="2800" dirty="0">
              <a:ln w="19050">
                <a:solidFill>
                  <a:schemeClr val="tx1"/>
                </a:solidFill>
              </a:ln>
              <a:gradFill flip="none" rotWithShape="1">
                <a:gsLst>
                  <a:gs pos="48000">
                    <a:srgbClr val="9CEED5"/>
                  </a:gs>
                  <a:gs pos="0">
                    <a:srgbClr val="22CA96"/>
                  </a:gs>
                  <a:gs pos="83000">
                    <a:srgbClr val="D8F8EE"/>
                  </a:gs>
                  <a:gs pos="100000">
                    <a:srgbClr val="9CEED5"/>
                  </a:gs>
                </a:gsLst>
                <a:lin ang="16200000" scaled="1"/>
                <a:tileRect/>
              </a:gra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6922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4" y="1196752"/>
            <a:ext cx="8184020" cy="4200374"/>
          </a:xfrm>
          <a:prstGeom prst="rect">
            <a:avLst/>
          </a:prstGeom>
        </p:spPr>
      </p:pic>
      <p:sp>
        <p:nvSpPr>
          <p:cNvPr id="11" name="모서리가 둥근 직사각형 10"/>
          <p:cNvSpPr/>
          <p:nvPr/>
        </p:nvSpPr>
        <p:spPr>
          <a:xfrm>
            <a:off x="1897773" y="4630601"/>
            <a:ext cx="4807443" cy="761903"/>
          </a:xfrm>
          <a:prstGeom prst="roundRect">
            <a:avLst/>
          </a:prstGeom>
          <a:gradFill>
            <a:gsLst>
              <a:gs pos="0">
                <a:srgbClr val="017DF0"/>
              </a:gs>
              <a:gs pos="83000">
                <a:srgbClr val="008EF4"/>
              </a:gs>
              <a:gs pos="100000">
                <a:schemeClr val="bg1"/>
              </a:gs>
            </a:gsLst>
            <a:lin ang="16200000" scaled="1"/>
          </a:gradFill>
          <a:ln w="44450"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22000">
                  <a:schemeClr val="tx2">
                    <a:lumMod val="40000"/>
                    <a:lumOff val="60000"/>
                  </a:schemeClr>
                </a:gs>
                <a:gs pos="83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path path="rect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 smtClean="0">
                <a:ln w="19050">
                  <a:solidFill>
                    <a:schemeClr val="tx1"/>
                  </a:solidFill>
                </a:ln>
                <a:gradFill flip="none" rotWithShape="1">
                  <a:gsLst>
                    <a:gs pos="48000">
                      <a:srgbClr val="ECB404"/>
                    </a:gs>
                    <a:gs pos="0">
                      <a:srgbClr val="E59506"/>
                    </a:gs>
                    <a:gs pos="83000">
                      <a:srgbClr val="F3D301"/>
                    </a:gs>
                    <a:gs pos="100000">
                      <a:srgbClr val="FFFF00"/>
                    </a:gs>
                  </a:gsLst>
                  <a:lin ang="16200000" scaled="1"/>
                  <a:tileRect/>
                </a:gra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Game Start</a:t>
            </a:r>
            <a:endParaRPr lang="ko-KR" altLang="en-US" sz="4800" dirty="0">
              <a:ln w="19050">
                <a:solidFill>
                  <a:schemeClr val="tx1"/>
                </a:solidFill>
              </a:ln>
              <a:gradFill flip="none" rotWithShape="1">
                <a:gsLst>
                  <a:gs pos="48000">
                    <a:srgbClr val="ECB404"/>
                  </a:gs>
                  <a:gs pos="0">
                    <a:srgbClr val="E59506"/>
                  </a:gs>
                  <a:gs pos="83000">
                    <a:srgbClr val="F3D301"/>
                  </a:gs>
                  <a:gs pos="100000">
                    <a:srgbClr val="FFFF00"/>
                  </a:gs>
                </a:gsLst>
                <a:lin ang="16200000" scaled="1"/>
                <a:tileRect/>
              </a:gra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2318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이호찬\Desktop\refac_4\image\bubble_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736"/>
            <a:ext cx="10980712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1052736"/>
            <a:ext cx="10980712" cy="5184576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177972" y="2983304"/>
            <a:ext cx="6586227" cy="1323439"/>
          </a:xfrm>
          <a:prstGeom prst="rect">
            <a:avLst/>
          </a:prstGeom>
          <a:noFill/>
          <a:scene3d>
            <a:camera prst="perspectiveRelaxed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1PLAYER WIN</a:t>
            </a:r>
            <a:endParaRPr lang="ko-KR" altLang="en-US" sz="8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737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이호찬\Desktop\refac_4\image\bubble_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736"/>
            <a:ext cx="10980712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1052736"/>
            <a:ext cx="10980712" cy="5184576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177972" y="2983304"/>
            <a:ext cx="6586227" cy="1323439"/>
          </a:xfrm>
          <a:prstGeom prst="rect">
            <a:avLst/>
          </a:prstGeom>
          <a:noFill/>
          <a:scene3d>
            <a:camera prst="perspectiveRelaxedModerately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1PLAYER WIN</a:t>
            </a:r>
            <a:endParaRPr lang="ko-KR" altLang="en-US" sz="8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96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이호찬\Desktop\refac_4\image\bubble_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736"/>
            <a:ext cx="10980712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1052736"/>
            <a:ext cx="10980712" cy="5184576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177972" y="2983304"/>
            <a:ext cx="6586227" cy="1323439"/>
          </a:xfrm>
          <a:prstGeom prst="rect">
            <a:avLst/>
          </a:prstGeom>
          <a:noFill/>
          <a:scene3d>
            <a:camera prst="perspectiveAbove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1PLAYER WIN</a:t>
            </a:r>
            <a:endParaRPr lang="ko-KR" altLang="en-US" sz="8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96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이호찬\Desktop\refac_4\image\bubble_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736"/>
            <a:ext cx="10980712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1052736"/>
            <a:ext cx="10980712" cy="5184576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177972" y="2983304"/>
            <a:ext cx="6586227" cy="1323439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1PLAYER WIN</a:t>
            </a:r>
            <a:endParaRPr lang="ko-KR" altLang="en-US" sz="8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96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이호찬\Desktop\refac_4\image\bubble_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736"/>
            <a:ext cx="10980712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1052736"/>
            <a:ext cx="10980712" cy="5184576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177972" y="2983304"/>
            <a:ext cx="658622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2</a:t>
            </a:r>
            <a:r>
              <a:rPr lang="en-US" altLang="ko-KR" sz="8000" dirty="0" smtClean="0">
                <a:solidFill>
                  <a:schemeClr val="tx2">
                    <a:lumMod val="20000"/>
                    <a:lumOff val="80000"/>
                  </a:schemeClr>
                </a:solidFill>
              </a:rPr>
              <a:t>PLAYER WIN</a:t>
            </a:r>
            <a:endParaRPr lang="ko-KR" altLang="en-US" sz="8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7033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이호찬\Desktop\refac_4\image\bubble_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736"/>
            <a:ext cx="10980712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1052736"/>
            <a:ext cx="10980712" cy="5184576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015223" y="2983304"/>
            <a:ext cx="495026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rgbClr val="FF0000"/>
                </a:solidFill>
              </a:rPr>
              <a:t>YOU LOSE</a:t>
            </a:r>
            <a:endParaRPr lang="ko-KR" altLang="en-US" sz="8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63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sp>
        <p:nvSpPr>
          <p:cNvPr id="32" name="직사각형 31"/>
          <p:cNvSpPr/>
          <p:nvPr/>
        </p:nvSpPr>
        <p:spPr>
          <a:xfrm>
            <a:off x="2544303" y="4810607"/>
            <a:ext cx="1826410" cy="447040"/>
          </a:xfrm>
          <a:prstGeom prst="rect">
            <a:avLst/>
          </a:prstGeom>
          <a:gradFill flip="none" rotWithShape="1">
            <a:gsLst>
              <a:gs pos="0">
                <a:schemeClr val="tx2"/>
              </a:gs>
              <a:gs pos="48000">
                <a:schemeClr val="tx2">
                  <a:lumMod val="60000"/>
                  <a:lumOff val="4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  <a:tileRect/>
          </a:gra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3563888" y="4293096"/>
            <a:ext cx="1577790" cy="447040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ln w="317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50%</a:t>
            </a:r>
            <a:endParaRPr lang="ko-KR" altLang="en-US" sz="3600" b="1" dirty="0">
              <a:ln w="317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4334853" y="4809335"/>
            <a:ext cx="1826410" cy="447040"/>
          </a:xfrm>
          <a:prstGeom prst="rect">
            <a:avLst/>
          </a:prstGeom>
          <a:solidFill>
            <a:schemeClr val="accent2">
              <a:lumMod val="5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4200496" y="4827732"/>
            <a:ext cx="288023" cy="412790"/>
          </a:xfrm>
          <a:prstGeom prst="rect">
            <a:avLst/>
          </a:prstGeom>
          <a:gradFill flip="none" rotWithShape="1">
            <a:gsLst>
              <a:gs pos="0">
                <a:srgbClr val="7CA7DE"/>
              </a:gs>
              <a:gs pos="48000">
                <a:srgbClr val="D9E5F6"/>
              </a:gs>
              <a:gs pos="100000">
                <a:schemeClr val="bg1"/>
              </a:gs>
            </a:gsLst>
            <a:lin ang="16200000" scaled="1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4112978" y="4827732"/>
            <a:ext cx="221875" cy="412790"/>
          </a:xfrm>
          <a:prstGeom prst="rect">
            <a:avLst/>
          </a:prstGeom>
          <a:gradFill flip="none" rotWithShape="1">
            <a:gsLst>
              <a:gs pos="0">
                <a:srgbClr val="6599D8"/>
              </a:gs>
              <a:gs pos="48000">
                <a:srgbClr val="7CA7DE"/>
              </a:gs>
              <a:gs pos="100000">
                <a:schemeClr val="bg1"/>
              </a:gs>
            </a:gsLst>
            <a:lin ang="16200000" scaled="1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198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sp>
        <p:nvSpPr>
          <p:cNvPr id="32" name="직사각형 31"/>
          <p:cNvSpPr/>
          <p:nvPr/>
        </p:nvSpPr>
        <p:spPr>
          <a:xfrm>
            <a:off x="2544303" y="4810607"/>
            <a:ext cx="1826410" cy="447040"/>
          </a:xfrm>
          <a:prstGeom prst="rect">
            <a:avLst/>
          </a:prstGeom>
          <a:gradFill flip="none" rotWithShape="1">
            <a:gsLst>
              <a:gs pos="0">
                <a:schemeClr val="tx2"/>
              </a:gs>
              <a:gs pos="48000">
                <a:schemeClr val="tx2">
                  <a:lumMod val="60000"/>
                  <a:lumOff val="4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  <a:tileRect/>
          </a:gra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253246" y="4293096"/>
            <a:ext cx="6199074" cy="447040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서버와 연결이 </a:t>
            </a:r>
            <a:r>
              <a:rPr lang="ko-KR" alt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실패</a:t>
            </a:r>
            <a:r>
              <a:rPr lang="ko-KR" alt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했습니다</a:t>
            </a:r>
            <a:endParaRPr lang="ko-KR" altLang="en-US" sz="3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4334853" y="4809335"/>
            <a:ext cx="1826410" cy="447040"/>
          </a:xfrm>
          <a:prstGeom prst="rect">
            <a:avLst/>
          </a:prstGeom>
          <a:solidFill>
            <a:schemeClr val="accent2">
              <a:lumMod val="5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4200496" y="4827732"/>
            <a:ext cx="288023" cy="412790"/>
          </a:xfrm>
          <a:prstGeom prst="rect">
            <a:avLst/>
          </a:prstGeom>
          <a:gradFill flip="none" rotWithShape="1">
            <a:gsLst>
              <a:gs pos="0">
                <a:srgbClr val="7CA7DE"/>
              </a:gs>
              <a:gs pos="48000">
                <a:srgbClr val="D9E5F6"/>
              </a:gs>
              <a:gs pos="100000">
                <a:schemeClr val="bg1"/>
              </a:gs>
            </a:gsLst>
            <a:lin ang="16200000" scaled="1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4112978" y="4827732"/>
            <a:ext cx="221875" cy="412790"/>
          </a:xfrm>
          <a:prstGeom prst="rect">
            <a:avLst/>
          </a:prstGeom>
          <a:gradFill flip="none" rotWithShape="1">
            <a:gsLst>
              <a:gs pos="0">
                <a:srgbClr val="6599D8"/>
              </a:gs>
              <a:gs pos="48000">
                <a:srgbClr val="7CA7DE"/>
              </a:gs>
              <a:gs pos="100000">
                <a:schemeClr val="bg1"/>
              </a:gs>
            </a:gsLst>
            <a:lin ang="16200000" scaled="1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3409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sp>
        <p:nvSpPr>
          <p:cNvPr id="32" name="직사각형 31"/>
          <p:cNvSpPr/>
          <p:nvPr/>
        </p:nvSpPr>
        <p:spPr>
          <a:xfrm>
            <a:off x="2544303" y="4810607"/>
            <a:ext cx="3616960" cy="447040"/>
          </a:xfrm>
          <a:prstGeom prst="rect">
            <a:avLst/>
          </a:prstGeom>
          <a:gradFill flip="none" rotWithShape="1">
            <a:gsLst>
              <a:gs pos="0">
                <a:schemeClr val="tx2"/>
              </a:gs>
              <a:gs pos="48000">
                <a:schemeClr val="tx2">
                  <a:lumMod val="60000"/>
                  <a:lumOff val="4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  <a:tileRect/>
          </a:gra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3563888" y="4293096"/>
            <a:ext cx="1577790" cy="447040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ln w="3175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100%</a:t>
            </a:r>
            <a:endParaRPr lang="ko-KR" altLang="en-US" sz="3600" b="1" dirty="0">
              <a:ln w="3175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633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sp>
        <p:nvSpPr>
          <p:cNvPr id="26" name="모서리가 둥근 직사각형 25"/>
          <p:cNvSpPr/>
          <p:nvPr/>
        </p:nvSpPr>
        <p:spPr>
          <a:xfrm>
            <a:off x="399111" y="1220750"/>
            <a:ext cx="1952625" cy="576064"/>
          </a:xfrm>
          <a:prstGeom prst="roundRect">
            <a:avLst/>
          </a:prstGeom>
          <a:gradFill>
            <a:gsLst>
              <a:gs pos="0">
                <a:srgbClr val="017DF0"/>
              </a:gs>
              <a:gs pos="83000">
                <a:srgbClr val="008EF4"/>
              </a:gs>
              <a:gs pos="100000">
                <a:schemeClr val="bg1"/>
              </a:gs>
            </a:gsLst>
            <a:lin ang="16200000" scaled="1"/>
          </a:gradFill>
          <a:ln w="44450"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22000">
                  <a:schemeClr val="tx2">
                    <a:lumMod val="40000"/>
                    <a:lumOff val="60000"/>
                  </a:schemeClr>
                </a:gs>
                <a:gs pos="83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path path="rect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n w="19050">
                  <a:solidFill>
                    <a:schemeClr val="tx1"/>
                  </a:solidFill>
                </a:ln>
                <a:gradFill flip="none" rotWithShape="1">
                  <a:gsLst>
                    <a:gs pos="48000">
                      <a:srgbClr val="ECB404"/>
                    </a:gs>
                    <a:gs pos="0">
                      <a:srgbClr val="E59506"/>
                    </a:gs>
                    <a:gs pos="83000">
                      <a:srgbClr val="F3D301"/>
                    </a:gs>
                    <a:gs pos="100000">
                      <a:srgbClr val="FFFF00"/>
                    </a:gs>
                  </a:gsLst>
                  <a:lin ang="16200000" scaled="1"/>
                  <a:tileRect/>
                </a:gra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시작</a:t>
            </a:r>
            <a:endParaRPr lang="ko-KR" altLang="en-US" sz="2400" dirty="0">
              <a:ln w="19050">
                <a:solidFill>
                  <a:schemeClr val="tx1"/>
                </a:solidFill>
              </a:ln>
              <a:gradFill flip="none" rotWithShape="1">
                <a:gsLst>
                  <a:gs pos="48000">
                    <a:srgbClr val="ECB404"/>
                  </a:gs>
                  <a:gs pos="0">
                    <a:srgbClr val="E59506"/>
                  </a:gs>
                  <a:gs pos="83000">
                    <a:srgbClr val="F3D301"/>
                  </a:gs>
                  <a:gs pos="100000">
                    <a:srgbClr val="FFFF00"/>
                  </a:gs>
                </a:gsLst>
                <a:lin ang="16200000" scaled="1"/>
                <a:tileRect/>
              </a:gra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3404456" y="1220750"/>
            <a:ext cx="1952625" cy="576064"/>
          </a:xfrm>
          <a:prstGeom prst="roundRect">
            <a:avLst/>
          </a:prstGeom>
          <a:gradFill>
            <a:gsLst>
              <a:gs pos="0">
                <a:srgbClr val="017DF0"/>
              </a:gs>
              <a:gs pos="83000">
                <a:srgbClr val="008EF4"/>
              </a:gs>
              <a:gs pos="100000">
                <a:schemeClr val="bg1"/>
              </a:gs>
            </a:gsLst>
            <a:lin ang="16200000" scaled="1"/>
          </a:gradFill>
          <a:ln w="44450"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22000">
                  <a:schemeClr val="tx2">
                    <a:lumMod val="40000"/>
                    <a:lumOff val="60000"/>
                  </a:schemeClr>
                </a:gs>
                <a:gs pos="83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path path="rect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n w="19050">
                  <a:solidFill>
                    <a:schemeClr val="tx1"/>
                  </a:solidFill>
                </a:ln>
                <a:gradFill flip="none" rotWithShape="1">
                  <a:gsLst>
                    <a:gs pos="48000">
                      <a:srgbClr val="ECB404"/>
                    </a:gs>
                    <a:gs pos="0">
                      <a:srgbClr val="E59506"/>
                    </a:gs>
                    <a:gs pos="83000">
                      <a:srgbClr val="F3D301"/>
                    </a:gs>
                    <a:gs pos="100000">
                      <a:srgbClr val="FFFF00"/>
                    </a:gs>
                  </a:gsLst>
                  <a:lin ang="16200000" scaled="1"/>
                  <a:tileRect/>
                </a:gra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방법</a:t>
            </a:r>
            <a:endParaRPr lang="ko-KR" altLang="en-US" sz="2400" dirty="0">
              <a:ln w="19050">
                <a:solidFill>
                  <a:schemeClr val="tx1"/>
                </a:solidFill>
              </a:ln>
              <a:gradFill flip="none" rotWithShape="1">
                <a:gsLst>
                  <a:gs pos="48000">
                    <a:srgbClr val="ECB404"/>
                  </a:gs>
                  <a:gs pos="0">
                    <a:srgbClr val="E59506"/>
                  </a:gs>
                  <a:gs pos="83000">
                    <a:srgbClr val="F3D301"/>
                  </a:gs>
                  <a:gs pos="100000">
                    <a:srgbClr val="FFFF00"/>
                  </a:gs>
                </a:gsLst>
                <a:lin ang="16200000" scaled="1"/>
                <a:tileRect/>
              </a:gra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404541" y="1220750"/>
            <a:ext cx="1952625" cy="576064"/>
          </a:xfrm>
          <a:prstGeom prst="roundRect">
            <a:avLst/>
          </a:prstGeom>
          <a:gradFill>
            <a:gsLst>
              <a:gs pos="0">
                <a:srgbClr val="017DF0"/>
              </a:gs>
              <a:gs pos="83000">
                <a:srgbClr val="008EF4"/>
              </a:gs>
              <a:gs pos="100000">
                <a:schemeClr val="bg1"/>
              </a:gs>
            </a:gsLst>
            <a:lin ang="16200000" scaled="1"/>
          </a:gradFill>
          <a:ln w="44450"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22000">
                  <a:schemeClr val="tx2">
                    <a:lumMod val="40000"/>
                    <a:lumOff val="60000"/>
                  </a:schemeClr>
                </a:gs>
                <a:gs pos="83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path path="rect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n w="19050">
                  <a:solidFill>
                    <a:schemeClr val="tx1"/>
                  </a:solidFill>
                </a:ln>
                <a:gradFill flip="none" rotWithShape="1">
                  <a:gsLst>
                    <a:gs pos="48000">
                      <a:srgbClr val="ECB404"/>
                    </a:gs>
                    <a:gs pos="0">
                      <a:srgbClr val="E59506"/>
                    </a:gs>
                    <a:gs pos="83000">
                      <a:srgbClr val="F3D301"/>
                    </a:gs>
                    <a:gs pos="100000">
                      <a:srgbClr val="FFFF00"/>
                    </a:gs>
                  </a:gsLst>
                  <a:lin ang="16200000" scaled="1"/>
                  <a:tileRect/>
                </a:gra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종료</a:t>
            </a:r>
            <a:endParaRPr lang="ko-KR" altLang="en-US" sz="2400" dirty="0">
              <a:ln w="19050">
                <a:solidFill>
                  <a:schemeClr val="tx1"/>
                </a:solidFill>
              </a:ln>
              <a:gradFill flip="none" rotWithShape="1">
                <a:gsLst>
                  <a:gs pos="48000">
                    <a:srgbClr val="ECB404"/>
                  </a:gs>
                  <a:gs pos="0">
                    <a:srgbClr val="E59506"/>
                  </a:gs>
                  <a:gs pos="83000">
                    <a:srgbClr val="F3D301"/>
                  </a:gs>
                  <a:gs pos="100000">
                    <a:srgbClr val="FFFF00"/>
                  </a:gs>
                </a:gsLst>
                <a:lin ang="16200000" scaled="1"/>
                <a:tileRect/>
              </a:gra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748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grpSp>
        <p:nvGrpSpPr>
          <p:cNvPr id="5" name="그룹 4"/>
          <p:cNvGrpSpPr/>
          <p:nvPr/>
        </p:nvGrpSpPr>
        <p:grpSpPr>
          <a:xfrm>
            <a:off x="2915816" y="1556792"/>
            <a:ext cx="5691836" cy="3177644"/>
            <a:chOff x="5136165" y="1547500"/>
            <a:chExt cx="5691836" cy="3177644"/>
          </a:xfrm>
        </p:grpSpPr>
        <p:sp>
          <p:nvSpPr>
            <p:cNvPr id="4" name="직사각형 3"/>
            <p:cNvSpPr/>
            <p:nvPr/>
          </p:nvSpPr>
          <p:spPr>
            <a:xfrm>
              <a:off x="5148064" y="1916832"/>
              <a:ext cx="5418806" cy="2736304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" name="액자 5"/>
            <p:cNvSpPr/>
            <p:nvPr/>
          </p:nvSpPr>
          <p:spPr>
            <a:xfrm>
              <a:off x="5422870" y="2436912"/>
              <a:ext cx="1296144" cy="432048"/>
            </a:xfrm>
            <a:prstGeom prst="frame">
              <a:avLst>
                <a:gd name="adj1" fmla="val 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488314" y="2452192"/>
              <a:ext cx="11652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PLAYER 1</a:t>
              </a:r>
              <a:endParaRPr lang="ko-KR" altLang="en-US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488314" y="3772962"/>
              <a:ext cx="11652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PLAYER 2</a:t>
              </a:r>
              <a:endParaRPr lang="ko-KR" altLang="en-US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2" name="액자 11"/>
            <p:cNvSpPr/>
            <p:nvPr/>
          </p:nvSpPr>
          <p:spPr>
            <a:xfrm>
              <a:off x="5422869" y="3745322"/>
              <a:ext cx="1296144" cy="432048"/>
            </a:xfrm>
            <a:prstGeom prst="frame">
              <a:avLst>
                <a:gd name="adj1" fmla="val 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7772544" y="2148880"/>
              <a:ext cx="288032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/>
                <a:t>W</a:t>
              </a:r>
              <a:endParaRPr lang="ko-KR" altLang="en-US" sz="1400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7371617" y="2537210"/>
              <a:ext cx="288032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/>
                <a:t>A</a:t>
              </a:r>
              <a:endParaRPr lang="ko-KR" altLang="en-US" sz="1400" dirty="0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7772544" y="2533492"/>
              <a:ext cx="288032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/>
                <a:t>S</a:t>
              </a:r>
              <a:endParaRPr lang="ko-KR" altLang="en-US" sz="1400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8163705" y="2537210"/>
              <a:ext cx="288032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/>
                <a:t>D</a:t>
              </a:r>
              <a:endParaRPr lang="ko-KR" altLang="en-US" sz="1400" dirty="0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9387841" y="2523877"/>
              <a:ext cx="936104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/>
                <a:t>L-Shift</a:t>
              </a:r>
              <a:endParaRPr lang="ko-KR" altLang="en-US" sz="1400" dirty="0"/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8739769" y="2533492"/>
              <a:ext cx="288032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/>
                <a:t>R</a:t>
              </a:r>
              <a:endParaRPr lang="ko-KR" altLang="en-US" sz="1400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7772544" y="3429000"/>
              <a:ext cx="288032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↑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7371617" y="3817330"/>
              <a:ext cx="288032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←</a:t>
              </a: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7772544" y="3813612"/>
              <a:ext cx="288032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↓</a:t>
              </a: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8163705" y="3817330"/>
              <a:ext cx="288032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→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9387841" y="3803997"/>
              <a:ext cx="936104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/</a:t>
              </a:r>
              <a:endParaRPr lang="ko-KR" altLang="en-US" dirty="0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8739769" y="3813612"/>
              <a:ext cx="288032" cy="2880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/>
                <a:t>,</a:t>
              </a:r>
              <a:endParaRPr lang="ko-KR" altLang="en-US" sz="16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585999" y="2844225"/>
              <a:ext cx="9491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이동키</a:t>
              </a:r>
            </a:p>
            <a:p>
              <a:endParaRPr lang="ko-KR" alt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451737" y="2825242"/>
              <a:ext cx="122413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무기 교체</a:t>
              </a:r>
            </a:p>
            <a:p>
              <a:endParaRPr lang="ko-KR" alt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603865" y="2825242"/>
              <a:ext cx="122413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공격</a:t>
              </a:r>
            </a:p>
            <a:p>
              <a:endParaRPr lang="ko-KR" alt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585999" y="4140369"/>
              <a:ext cx="9491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이동키</a:t>
              </a:r>
            </a:p>
            <a:p>
              <a:endParaRPr lang="ko-KR" alt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451737" y="4121386"/>
              <a:ext cx="122413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무기 교체</a:t>
              </a:r>
            </a:p>
            <a:p>
              <a:endParaRPr lang="ko-KR" alt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603865" y="4121386"/>
              <a:ext cx="122413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공격</a:t>
              </a:r>
            </a:p>
            <a:p>
              <a:endParaRPr lang="ko-KR" altLang="en-US" dirty="0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5136165" y="1547500"/>
              <a:ext cx="39962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chemeClr val="bg1"/>
                  </a:solidFill>
                </a:rPr>
                <a:t>Made by Team 4 </a:t>
              </a:r>
              <a:r>
                <a:rPr lang="en-US" altLang="ko-KR" sz="1400" b="1" dirty="0" smtClean="0">
                  <a:solidFill>
                    <a:schemeClr val="bg1"/>
                  </a:solidFill>
                </a:rPr>
                <a:t>(</a:t>
              </a:r>
              <a:r>
                <a:rPr lang="ko-KR" altLang="en-US" sz="1400" b="1" dirty="0" smtClean="0">
                  <a:solidFill>
                    <a:schemeClr val="bg1"/>
                  </a:solidFill>
                </a:rPr>
                <a:t>박영준 이호찬 신주호</a:t>
              </a:r>
              <a:r>
                <a:rPr lang="en-US" altLang="ko-KR" b="1" dirty="0" smtClean="0">
                  <a:solidFill>
                    <a:schemeClr val="bg1"/>
                  </a:solidFill>
                </a:rPr>
                <a:t>)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모서리가 둥근 직사각형 31"/>
          <p:cNvSpPr/>
          <p:nvPr/>
        </p:nvSpPr>
        <p:spPr>
          <a:xfrm>
            <a:off x="241146" y="1703663"/>
            <a:ext cx="1952625" cy="576064"/>
          </a:xfrm>
          <a:prstGeom prst="roundRect">
            <a:avLst/>
          </a:prstGeom>
          <a:gradFill>
            <a:gsLst>
              <a:gs pos="0">
                <a:srgbClr val="017DF0"/>
              </a:gs>
              <a:gs pos="83000">
                <a:srgbClr val="008EF4"/>
              </a:gs>
              <a:gs pos="100000">
                <a:schemeClr val="bg1"/>
              </a:gs>
            </a:gsLst>
            <a:lin ang="16200000" scaled="1"/>
          </a:gradFill>
          <a:ln w="44450"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22000">
                  <a:schemeClr val="tx2">
                    <a:lumMod val="40000"/>
                    <a:lumOff val="60000"/>
                  </a:schemeClr>
                </a:gs>
                <a:gs pos="83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path path="rect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n w="19050">
                  <a:solidFill>
                    <a:schemeClr val="tx1"/>
                  </a:solidFill>
                </a:ln>
                <a:gradFill flip="none" rotWithShape="1">
                  <a:gsLst>
                    <a:gs pos="48000">
                      <a:srgbClr val="ECB404"/>
                    </a:gs>
                    <a:gs pos="0">
                      <a:srgbClr val="E59506"/>
                    </a:gs>
                    <a:gs pos="83000">
                      <a:srgbClr val="F3D301"/>
                    </a:gs>
                    <a:gs pos="100000">
                      <a:srgbClr val="FFFF00"/>
                    </a:gs>
                  </a:gsLst>
                  <a:lin ang="16200000" scaled="1"/>
                  <a:tileRect/>
                </a:gra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시작</a:t>
            </a:r>
            <a:endParaRPr lang="ko-KR" altLang="en-US" sz="2400" dirty="0">
              <a:ln w="19050">
                <a:solidFill>
                  <a:schemeClr val="tx1"/>
                </a:solidFill>
              </a:ln>
              <a:gradFill flip="none" rotWithShape="1">
                <a:gsLst>
                  <a:gs pos="48000">
                    <a:srgbClr val="ECB404"/>
                  </a:gs>
                  <a:gs pos="0">
                    <a:srgbClr val="E59506"/>
                  </a:gs>
                  <a:gs pos="83000">
                    <a:srgbClr val="F3D301"/>
                  </a:gs>
                  <a:gs pos="100000">
                    <a:srgbClr val="FFFF00"/>
                  </a:gs>
                </a:gsLst>
                <a:lin ang="16200000" scaled="1"/>
                <a:tileRect/>
              </a:gra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237529" y="2817353"/>
            <a:ext cx="1952625" cy="576064"/>
          </a:xfrm>
          <a:prstGeom prst="roundRect">
            <a:avLst/>
          </a:prstGeom>
          <a:gradFill>
            <a:gsLst>
              <a:gs pos="0">
                <a:srgbClr val="017DF0"/>
              </a:gs>
              <a:gs pos="83000">
                <a:srgbClr val="008EF4"/>
              </a:gs>
              <a:gs pos="100000">
                <a:schemeClr val="bg1"/>
              </a:gs>
            </a:gsLst>
            <a:lin ang="16200000" scaled="1"/>
          </a:gradFill>
          <a:ln w="44450"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22000">
                  <a:schemeClr val="tx2">
                    <a:lumMod val="40000"/>
                    <a:lumOff val="60000"/>
                  </a:schemeClr>
                </a:gs>
                <a:gs pos="83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path path="rect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n w="19050">
                  <a:solidFill>
                    <a:schemeClr val="tx1"/>
                  </a:solidFill>
                </a:ln>
                <a:gradFill flip="none" rotWithShape="1">
                  <a:gsLst>
                    <a:gs pos="48000">
                      <a:srgbClr val="ECB404"/>
                    </a:gs>
                    <a:gs pos="0">
                      <a:srgbClr val="E59506"/>
                    </a:gs>
                    <a:gs pos="83000">
                      <a:srgbClr val="F3D301"/>
                    </a:gs>
                    <a:gs pos="100000">
                      <a:srgbClr val="FFFF00"/>
                    </a:gs>
                  </a:gsLst>
                  <a:lin ang="16200000" scaled="1"/>
                  <a:tileRect/>
                </a:gra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메인</a:t>
            </a:r>
            <a:endParaRPr lang="ko-KR" altLang="en-US" sz="2400" dirty="0">
              <a:ln w="19050">
                <a:solidFill>
                  <a:schemeClr val="tx1"/>
                </a:solidFill>
              </a:ln>
              <a:gradFill flip="none" rotWithShape="1">
                <a:gsLst>
                  <a:gs pos="48000">
                    <a:srgbClr val="ECB404"/>
                  </a:gs>
                  <a:gs pos="0">
                    <a:srgbClr val="E59506"/>
                  </a:gs>
                  <a:gs pos="83000">
                    <a:srgbClr val="F3D301"/>
                  </a:gs>
                  <a:gs pos="100000">
                    <a:srgbClr val="FFFF00"/>
                  </a:gs>
                </a:gsLst>
                <a:lin ang="16200000" scaled="1"/>
                <a:tileRect/>
              </a:gra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237529" y="3931043"/>
            <a:ext cx="1952625" cy="576064"/>
          </a:xfrm>
          <a:prstGeom prst="roundRect">
            <a:avLst/>
          </a:prstGeom>
          <a:gradFill>
            <a:gsLst>
              <a:gs pos="0">
                <a:srgbClr val="017DF0"/>
              </a:gs>
              <a:gs pos="83000">
                <a:srgbClr val="008EF4"/>
              </a:gs>
              <a:gs pos="100000">
                <a:schemeClr val="bg1"/>
              </a:gs>
            </a:gsLst>
            <a:lin ang="16200000" scaled="1"/>
          </a:gradFill>
          <a:ln w="44450"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22000">
                  <a:schemeClr val="tx2">
                    <a:lumMod val="40000"/>
                    <a:lumOff val="60000"/>
                  </a:schemeClr>
                </a:gs>
                <a:gs pos="83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path path="rect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n w="19050">
                  <a:solidFill>
                    <a:schemeClr val="tx1"/>
                  </a:solidFill>
                </a:ln>
                <a:gradFill flip="none" rotWithShape="1">
                  <a:gsLst>
                    <a:gs pos="48000">
                      <a:srgbClr val="ECB404"/>
                    </a:gs>
                    <a:gs pos="0">
                      <a:srgbClr val="E59506"/>
                    </a:gs>
                    <a:gs pos="83000">
                      <a:srgbClr val="F3D301"/>
                    </a:gs>
                    <a:gs pos="100000">
                      <a:srgbClr val="FFFF00"/>
                    </a:gs>
                  </a:gsLst>
                  <a:lin ang="16200000" scaled="1"/>
                  <a:tileRect/>
                </a:gra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종료</a:t>
            </a:r>
            <a:endParaRPr lang="ko-KR" altLang="en-US" sz="2400" dirty="0">
              <a:ln w="19050">
                <a:solidFill>
                  <a:schemeClr val="tx1"/>
                </a:solidFill>
              </a:ln>
              <a:gradFill flip="none" rotWithShape="1">
                <a:gsLst>
                  <a:gs pos="48000">
                    <a:srgbClr val="ECB404"/>
                  </a:gs>
                  <a:gs pos="0">
                    <a:srgbClr val="E59506"/>
                  </a:gs>
                  <a:gs pos="83000">
                    <a:srgbClr val="F3D301"/>
                  </a:gs>
                  <a:gs pos="100000">
                    <a:srgbClr val="FFFF00"/>
                  </a:gs>
                </a:gsLst>
                <a:lin ang="16200000" scaled="1"/>
                <a:tileRect/>
              </a:gra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8294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23"/>
          <a:stretch/>
        </p:blipFill>
        <p:spPr>
          <a:xfrm>
            <a:off x="-180528" y="1138289"/>
            <a:ext cx="4094349" cy="3829050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09"/>
          <a:stretch/>
        </p:blipFill>
        <p:spPr>
          <a:xfrm>
            <a:off x="4623006" y="1122486"/>
            <a:ext cx="4103331" cy="3829050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7" r="55878" b="67336"/>
          <a:stretch/>
        </p:blipFill>
        <p:spPr>
          <a:xfrm>
            <a:off x="128851" y="4627952"/>
            <a:ext cx="3475589" cy="864096"/>
          </a:xfrm>
          <a:prstGeom prst="rect">
            <a:avLst/>
          </a:prstGeom>
          <a:ln w="44450">
            <a:solidFill>
              <a:schemeClr val="tx1"/>
            </a:solidFill>
          </a:ln>
        </p:spPr>
      </p:pic>
      <p:pic>
        <p:nvPicPr>
          <p:cNvPr id="44" name="그림 4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8822" r="59350" b="68610"/>
          <a:stretch/>
        </p:blipFill>
        <p:spPr>
          <a:xfrm>
            <a:off x="5073612" y="4627952"/>
            <a:ext cx="3202118" cy="864096"/>
          </a:xfrm>
          <a:prstGeom prst="rect">
            <a:avLst/>
          </a:prstGeom>
          <a:ln w="44450">
            <a:solidFill>
              <a:schemeClr val="tx1"/>
            </a:solidFill>
          </a:ln>
        </p:spPr>
      </p:pic>
      <p:sp>
        <p:nvSpPr>
          <p:cNvPr id="45" name="모서리가 둥근 직사각형 44"/>
          <p:cNvSpPr/>
          <p:nvPr/>
        </p:nvSpPr>
        <p:spPr>
          <a:xfrm>
            <a:off x="3275856" y="1268760"/>
            <a:ext cx="1952625" cy="576064"/>
          </a:xfrm>
          <a:prstGeom prst="roundRect">
            <a:avLst/>
          </a:prstGeom>
          <a:gradFill>
            <a:gsLst>
              <a:gs pos="0">
                <a:srgbClr val="017DF0"/>
              </a:gs>
              <a:gs pos="83000">
                <a:srgbClr val="008EF4"/>
              </a:gs>
              <a:gs pos="100000">
                <a:schemeClr val="bg1"/>
              </a:gs>
            </a:gsLst>
            <a:lin ang="16200000" scaled="1"/>
          </a:gradFill>
          <a:ln w="44450"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22000">
                  <a:schemeClr val="tx2">
                    <a:lumMod val="40000"/>
                    <a:lumOff val="60000"/>
                  </a:schemeClr>
                </a:gs>
                <a:gs pos="83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path path="rect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ln w="19050">
                  <a:solidFill>
                    <a:schemeClr val="tx1"/>
                  </a:solidFill>
                </a:ln>
                <a:gradFill flip="none" rotWithShape="1">
                  <a:gsLst>
                    <a:gs pos="48000">
                      <a:srgbClr val="ECB404"/>
                    </a:gs>
                    <a:gs pos="0">
                      <a:srgbClr val="E59506"/>
                    </a:gs>
                    <a:gs pos="83000">
                      <a:srgbClr val="F3D301"/>
                    </a:gs>
                    <a:gs pos="100000">
                      <a:srgbClr val="FFFF00"/>
                    </a:gs>
                  </a:gsLst>
                  <a:lin ang="16200000" scaled="1"/>
                  <a:tileRect/>
                </a:gra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Player 1</a:t>
            </a:r>
            <a:endParaRPr lang="ko-KR" altLang="en-US" sz="2800" dirty="0">
              <a:ln w="19050">
                <a:solidFill>
                  <a:schemeClr val="tx1"/>
                </a:solidFill>
              </a:ln>
              <a:gradFill flip="none" rotWithShape="1">
                <a:gsLst>
                  <a:gs pos="48000">
                    <a:srgbClr val="ECB404"/>
                  </a:gs>
                  <a:gs pos="0">
                    <a:srgbClr val="E59506"/>
                  </a:gs>
                  <a:gs pos="83000">
                    <a:srgbClr val="F3D301"/>
                  </a:gs>
                  <a:gs pos="100000">
                    <a:srgbClr val="FFFF00"/>
                  </a:gs>
                </a:gsLst>
                <a:lin ang="16200000" scaled="1"/>
                <a:tileRect/>
              </a:gra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9599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grpSp>
        <p:nvGrpSpPr>
          <p:cNvPr id="9" name="그룹 8"/>
          <p:cNvGrpSpPr/>
          <p:nvPr/>
        </p:nvGrpSpPr>
        <p:grpSpPr>
          <a:xfrm>
            <a:off x="4644008" y="1138289"/>
            <a:ext cx="3782825" cy="3829050"/>
            <a:chOff x="895677" y="1268760"/>
            <a:chExt cx="3782825" cy="3829050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978"/>
            <a:stretch/>
          </p:blipFill>
          <p:spPr>
            <a:xfrm>
              <a:off x="895677" y="1268760"/>
              <a:ext cx="3782825" cy="3829050"/>
            </a:xfrm>
            <a:prstGeom prst="rect">
              <a:avLst/>
            </a:prstGeom>
            <a:ln w="57150">
              <a:solidFill>
                <a:schemeClr val="tx1"/>
              </a:solidFill>
            </a:ln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51598" y="3494608"/>
              <a:ext cx="1224136" cy="881793"/>
            </a:xfrm>
            <a:prstGeom prst="rect">
              <a:avLst/>
            </a:prstGeom>
            <a:ln w="57150">
              <a:noFill/>
            </a:ln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86916" y="2659473"/>
              <a:ext cx="1085978" cy="881793"/>
            </a:xfrm>
            <a:prstGeom prst="rect">
              <a:avLst/>
            </a:prstGeom>
            <a:ln w="57150">
              <a:noFill/>
            </a:ln>
          </p:spPr>
        </p:pic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295" y="3712160"/>
            <a:ext cx="1053694" cy="80316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990" y="3712160"/>
            <a:ext cx="1053694" cy="803165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7334" y="3714440"/>
            <a:ext cx="1045200" cy="798604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23"/>
          <a:stretch/>
        </p:blipFill>
        <p:spPr>
          <a:xfrm>
            <a:off x="-180528" y="1138289"/>
            <a:ext cx="4094349" cy="382905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7" r="55878" b="67336"/>
          <a:stretch/>
        </p:blipFill>
        <p:spPr>
          <a:xfrm>
            <a:off x="128851" y="4627952"/>
            <a:ext cx="3475589" cy="864096"/>
          </a:xfrm>
          <a:prstGeom prst="rect">
            <a:avLst/>
          </a:prstGeom>
          <a:ln w="444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6262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0979" y="980729"/>
            <a:ext cx="9831491" cy="460851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09"/>
          <a:stretch/>
        </p:blipFill>
        <p:spPr>
          <a:xfrm>
            <a:off x="4623006" y="1122486"/>
            <a:ext cx="4103331" cy="3829050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8822" r="59350" b="68610"/>
          <a:stretch/>
        </p:blipFill>
        <p:spPr>
          <a:xfrm>
            <a:off x="5073612" y="4627952"/>
            <a:ext cx="3202118" cy="864096"/>
          </a:xfrm>
          <a:prstGeom prst="rect">
            <a:avLst/>
          </a:prstGeom>
          <a:ln w="44450">
            <a:solidFill>
              <a:schemeClr val="tx1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091"/>
          <a:stretch/>
        </p:blipFill>
        <p:spPr>
          <a:xfrm>
            <a:off x="-4608" y="1138289"/>
            <a:ext cx="3773844" cy="382905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13" y="3712160"/>
            <a:ext cx="1053694" cy="80316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808" y="3712160"/>
            <a:ext cx="1053694" cy="80316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152" y="3714440"/>
            <a:ext cx="1045200" cy="798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9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76</Words>
  <Application>Microsoft Office PowerPoint</Application>
  <PresentationFormat>화면 슬라이드 쇼(4:3)</PresentationFormat>
  <Paragraphs>48</Paragraphs>
  <Slides>18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Tmon몬소리 Black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이호찬</dc:creator>
  <cp:lastModifiedBy>박 영준</cp:lastModifiedBy>
  <cp:revision>15</cp:revision>
  <dcterms:created xsi:type="dcterms:W3CDTF">2019-04-16T08:37:59Z</dcterms:created>
  <dcterms:modified xsi:type="dcterms:W3CDTF">2019-04-16T23:49:32Z</dcterms:modified>
</cp:coreProperties>
</file>

<file path=docProps/thumbnail.jpeg>
</file>